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sldIdLst>
    <p:sldId id="257" r:id="rId6"/>
    <p:sldId id="268" r:id="rId7"/>
    <p:sldId id="261" r:id="rId8"/>
    <p:sldId id="256" r:id="rId9"/>
    <p:sldId id="258" r:id="rId10"/>
    <p:sldId id="269" r:id="rId11"/>
    <p:sldId id="259" r:id="rId12"/>
    <p:sldId id="260" r:id="rId13"/>
    <p:sldId id="265" r:id="rId14"/>
    <p:sldId id="266" r:id="rId15"/>
    <p:sldId id="264" r:id="rId16"/>
    <p:sldId id="263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7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6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2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75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7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70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78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1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1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45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27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12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95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8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98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11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08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9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7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69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00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8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2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26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94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60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5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63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99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99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63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51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67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93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03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91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6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09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55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9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17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8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2B8C-3398-4F84-A590-BBA9FAC00878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6271-A2D5-4034-A128-F0A26405D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9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2B8C-3398-4F84-A590-BBA9FAC00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6271-A2D5-4034-A128-F0A26405DA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7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image" Target="../media/image1.jpeg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3.gif"/><Relationship Id="rId4" Type="http://schemas.openxmlformats.org/officeDocument/2006/relationships/image" Target="../media/image1.jpe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484784"/>
            <a:ext cx="7772400" cy="1470025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1844824"/>
            <a:ext cx="6400800" cy="194694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B0F0"/>
                </a:solidFill>
              </a:rPr>
              <a:t>ПАСХА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784" y="260648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91770"/>
            <a:ext cx="2708498" cy="2708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593467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68" y="3332037"/>
            <a:ext cx="952500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03" y="5595461"/>
            <a:ext cx="1266825" cy="9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83" y="332656"/>
            <a:ext cx="2016223" cy="2016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17" y="2225426"/>
            <a:ext cx="2037088" cy="2059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5" y="2891738"/>
            <a:ext cx="2937948" cy="23503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8826"/>
            <a:ext cx="3219388" cy="2088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6" y="3509994"/>
            <a:ext cx="1382364" cy="18661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34" y="1613071"/>
            <a:ext cx="1699619" cy="2039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22" y="4541108"/>
            <a:ext cx="1524000" cy="152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75" y="5357336"/>
            <a:ext cx="942975" cy="1190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74" y="4559643"/>
            <a:ext cx="762000" cy="952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6" y="2296425"/>
            <a:ext cx="1190625" cy="11906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9" y="4742213"/>
            <a:ext cx="952500" cy="952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61" y="5690711"/>
            <a:ext cx="1047750" cy="8572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3" y="5847191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03" y="988329"/>
            <a:ext cx="2230411" cy="272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18503"/>
            <a:ext cx="2133353" cy="2717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22" y="3529583"/>
            <a:ext cx="2813273" cy="2813273"/>
          </a:xfrm>
          <a:prstGeom prst="rect">
            <a:avLst/>
          </a:prstGeom>
        </p:spPr>
      </p:pic>
      <p:pic>
        <p:nvPicPr>
          <p:cNvPr id="6" name="при раскрашивание яй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4095" y="603805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0" y="31790"/>
            <a:ext cx="2716719" cy="3048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46018"/>
            <a:ext cx="3456384" cy="345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3510637392[1].jpg"/>
          <p:cNvPicPr>
            <a:picLocks noChangeAspect="1"/>
          </p:cNvPicPr>
          <p:nvPr/>
        </p:nvPicPr>
        <p:blipFill>
          <a:blip r:embed="rId3" cstate="print"/>
          <a:srcRect l="1896" r="2341" b="3784"/>
          <a:stretch>
            <a:fillRect/>
          </a:stretch>
        </p:blipFill>
        <p:spPr>
          <a:xfrm>
            <a:off x="755576" y="626562"/>
            <a:ext cx="7776864" cy="5078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15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9" y="2169196"/>
            <a:ext cx="6660232" cy="468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aster-Eggs-010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84784"/>
            <a:ext cx="6084168" cy="380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484784"/>
            <a:ext cx="7772400" cy="1470025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708920"/>
            <a:ext cx="6400800" cy="1752600"/>
          </a:xfrm>
        </p:spPr>
        <p:txBody>
          <a:bodyPr>
            <a:normAutofit/>
          </a:bodyPr>
          <a:lstStyle/>
          <a:p>
            <a:endParaRPr lang="ru-RU" sz="7200" b="1" dirty="0" smtClean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26064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1" y="4509120"/>
            <a:ext cx="63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48883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694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jesus-ascensio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7957043" cy="5967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sha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669" y="639273"/>
            <a:ext cx="7920880" cy="5280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908720"/>
            <a:ext cx="1333500" cy="138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3960440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301208"/>
            <a:ext cx="4891109" cy="86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484784"/>
            <a:ext cx="7772400" cy="1470025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708920"/>
            <a:ext cx="6400800" cy="1752600"/>
          </a:xfrm>
        </p:spPr>
        <p:txBody>
          <a:bodyPr>
            <a:normAutofit/>
          </a:bodyPr>
          <a:lstStyle/>
          <a:p>
            <a:endParaRPr lang="ru-RU" sz="7200" b="1" dirty="0" smtClean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26064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1" y="4509120"/>
            <a:ext cx="63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732749" cy="44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0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3" y="1412776"/>
            <a:ext cx="3641982" cy="4536504"/>
          </a:xfrm>
          <a:prstGeom prst="rect">
            <a:avLst/>
          </a:prstGeom>
        </p:spPr>
      </p:pic>
      <p:pic>
        <p:nvPicPr>
          <p:cNvPr id="3" name="Р—РІСѓРєРё РїСЂРёСЂРѕРґС‹ - РџРµРЅРёРµ РїРµС‚СѓС…Р°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625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85" y="764704"/>
            <a:ext cx="3581615" cy="3744416"/>
          </a:xfrm>
          <a:prstGeom prst="rect">
            <a:avLst/>
          </a:prstGeom>
        </p:spPr>
      </p:pic>
      <p:pic>
        <p:nvPicPr>
          <p:cNvPr id="3" name="Edvard-Grig-Utro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662706_i3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743" y="620688"/>
            <a:ext cx="9271493" cy="589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51720" y="0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93467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0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3</Words>
  <Application>Microsoft Office PowerPoint</Application>
  <PresentationFormat>Экран (4:3)</PresentationFormat>
  <Paragraphs>5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Тема Office</vt:lpstr>
      <vt:lpstr>1_Тема Office</vt:lpstr>
      <vt:lpstr>2_Тема Office</vt:lpstr>
      <vt:lpstr>4_Тема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82</cp:revision>
  <dcterms:created xsi:type="dcterms:W3CDTF">2013-03-13T14:30:18Z</dcterms:created>
  <dcterms:modified xsi:type="dcterms:W3CDTF">2014-04-21T19:21:22Z</dcterms:modified>
</cp:coreProperties>
</file>